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8121650" cy="996156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0B22"/>
    <a:srgbClr val="FBF8B3"/>
    <a:srgbClr val="760818"/>
    <a:srgbClr val="712C21"/>
    <a:srgbClr val="A02833"/>
    <a:srgbClr val="BF27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60" autoAdjust="0"/>
  </p:normalViewPr>
  <p:slideViewPr>
    <p:cSldViewPr snapToGrid="0">
      <p:cViewPr varScale="1">
        <p:scale>
          <a:sx n="48" d="100"/>
          <a:sy n="48" d="100"/>
        </p:scale>
        <p:origin x="2412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78FF0-2A28-4FA8-A02F-54A5FDB19679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71700" y="1143000"/>
            <a:ext cx="25146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887A8-9AF7-499D-8359-F3D20258A485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202993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F887A8-9AF7-499D-8359-F3D20258A485}" type="slidenum">
              <a:rPr lang="en-ZW" smtClean="0"/>
              <a:t>1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937924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124" y="1630284"/>
            <a:ext cx="6903403" cy="3468100"/>
          </a:xfrm>
        </p:spPr>
        <p:txBody>
          <a:bodyPr anchor="b"/>
          <a:lstStyle>
            <a:lvl1pPr algn="ctr">
              <a:defRPr sz="532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5206" y="5232127"/>
            <a:ext cx="6091238" cy="2405071"/>
          </a:xfrm>
        </p:spPr>
        <p:txBody>
          <a:bodyPr/>
          <a:lstStyle>
            <a:lvl1pPr marL="0" indent="0" algn="ctr">
              <a:buNone/>
              <a:defRPr sz="2132"/>
            </a:lvl1pPr>
            <a:lvl2pPr marL="406085" indent="0" algn="ctr">
              <a:buNone/>
              <a:defRPr sz="1776"/>
            </a:lvl2pPr>
            <a:lvl3pPr marL="812170" indent="0" algn="ctr">
              <a:buNone/>
              <a:defRPr sz="1599"/>
            </a:lvl3pPr>
            <a:lvl4pPr marL="1218255" indent="0" algn="ctr">
              <a:buNone/>
              <a:defRPr sz="1421"/>
            </a:lvl4pPr>
            <a:lvl5pPr marL="1624340" indent="0" algn="ctr">
              <a:buNone/>
              <a:defRPr sz="1421"/>
            </a:lvl5pPr>
            <a:lvl6pPr marL="2030425" indent="0" algn="ctr">
              <a:buNone/>
              <a:defRPr sz="1421"/>
            </a:lvl6pPr>
            <a:lvl7pPr marL="2436510" indent="0" algn="ctr">
              <a:buNone/>
              <a:defRPr sz="1421"/>
            </a:lvl7pPr>
            <a:lvl8pPr marL="2842595" indent="0" algn="ctr">
              <a:buNone/>
              <a:defRPr sz="1421"/>
            </a:lvl8pPr>
            <a:lvl9pPr marL="3248680" indent="0" algn="ctr">
              <a:buNone/>
              <a:defRPr sz="142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88228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1733681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12056" y="530361"/>
            <a:ext cx="1751231" cy="844196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8364" y="530361"/>
            <a:ext cx="5152172" cy="84419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83657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47011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134" y="2483476"/>
            <a:ext cx="7004923" cy="4143733"/>
          </a:xfrm>
        </p:spPr>
        <p:txBody>
          <a:bodyPr anchor="b"/>
          <a:lstStyle>
            <a:lvl1pPr>
              <a:defRPr sz="532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4134" y="6666410"/>
            <a:ext cx="7004923" cy="2179091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2pPr marL="406085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2pPr>
            <a:lvl3pPr marL="812170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3pPr>
            <a:lvl4pPr marL="121825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4pPr>
            <a:lvl5pPr marL="162434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5pPr>
            <a:lvl6pPr marL="203042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6pPr>
            <a:lvl7pPr marL="243651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7pPr>
            <a:lvl8pPr marL="284259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8pPr>
            <a:lvl9pPr marL="324868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1156675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364" y="2651805"/>
            <a:ext cx="3451701" cy="6320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11585" y="2651805"/>
            <a:ext cx="3451701" cy="6320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3198796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9421" y="530363"/>
            <a:ext cx="7004923" cy="192544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9422" y="2441967"/>
            <a:ext cx="3435838" cy="1196770"/>
          </a:xfrm>
        </p:spPr>
        <p:txBody>
          <a:bodyPr anchor="b"/>
          <a:lstStyle>
            <a:lvl1pPr marL="0" indent="0">
              <a:buNone/>
              <a:defRPr sz="2132" b="1"/>
            </a:lvl1pPr>
            <a:lvl2pPr marL="406085" indent="0">
              <a:buNone/>
              <a:defRPr sz="1776" b="1"/>
            </a:lvl2pPr>
            <a:lvl3pPr marL="812170" indent="0">
              <a:buNone/>
              <a:defRPr sz="1599" b="1"/>
            </a:lvl3pPr>
            <a:lvl4pPr marL="1218255" indent="0">
              <a:buNone/>
              <a:defRPr sz="1421" b="1"/>
            </a:lvl4pPr>
            <a:lvl5pPr marL="1624340" indent="0">
              <a:buNone/>
              <a:defRPr sz="1421" b="1"/>
            </a:lvl5pPr>
            <a:lvl6pPr marL="2030425" indent="0">
              <a:buNone/>
              <a:defRPr sz="1421" b="1"/>
            </a:lvl6pPr>
            <a:lvl7pPr marL="2436510" indent="0">
              <a:buNone/>
              <a:defRPr sz="1421" b="1"/>
            </a:lvl7pPr>
            <a:lvl8pPr marL="2842595" indent="0">
              <a:buNone/>
              <a:defRPr sz="1421" b="1"/>
            </a:lvl8pPr>
            <a:lvl9pPr marL="3248680" indent="0">
              <a:buNone/>
              <a:defRPr sz="142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22" y="3638738"/>
            <a:ext cx="3435838" cy="53520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11586" y="2441967"/>
            <a:ext cx="3452759" cy="1196770"/>
          </a:xfrm>
        </p:spPr>
        <p:txBody>
          <a:bodyPr anchor="b"/>
          <a:lstStyle>
            <a:lvl1pPr marL="0" indent="0">
              <a:buNone/>
              <a:defRPr sz="2132" b="1"/>
            </a:lvl1pPr>
            <a:lvl2pPr marL="406085" indent="0">
              <a:buNone/>
              <a:defRPr sz="1776" b="1"/>
            </a:lvl2pPr>
            <a:lvl3pPr marL="812170" indent="0">
              <a:buNone/>
              <a:defRPr sz="1599" b="1"/>
            </a:lvl3pPr>
            <a:lvl4pPr marL="1218255" indent="0">
              <a:buNone/>
              <a:defRPr sz="1421" b="1"/>
            </a:lvl4pPr>
            <a:lvl5pPr marL="1624340" indent="0">
              <a:buNone/>
              <a:defRPr sz="1421" b="1"/>
            </a:lvl5pPr>
            <a:lvl6pPr marL="2030425" indent="0">
              <a:buNone/>
              <a:defRPr sz="1421" b="1"/>
            </a:lvl6pPr>
            <a:lvl7pPr marL="2436510" indent="0">
              <a:buNone/>
              <a:defRPr sz="1421" b="1"/>
            </a:lvl7pPr>
            <a:lvl8pPr marL="2842595" indent="0">
              <a:buNone/>
              <a:defRPr sz="1421" b="1"/>
            </a:lvl8pPr>
            <a:lvl9pPr marL="3248680" indent="0">
              <a:buNone/>
              <a:defRPr sz="142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11586" y="3638738"/>
            <a:ext cx="3452759" cy="53520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694029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418301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588825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9421" y="664104"/>
            <a:ext cx="2619444" cy="2324365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2759" y="1434283"/>
            <a:ext cx="4111585" cy="7079166"/>
          </a:xfrm>
        </p:spPr>
        <p:txBody>
          <a:bodyPr/>
          <a:lstStyle>
            <a:lvl1pPr>
              <a:defRPr sz="2842"/>
            </a:lvl1pPr>
            <a:lvl2pPr>
              <a:defRPr sz="2487"/>
            </a:lvl2pPr>
            <a:lvl3pPr>
              <a:defRPr sz="2132"/>
            </a:lvl3pPr>
            <a:lvl4pPr>
              <a:defRPr sz="1776"/>
            </a:lvl4pPr>
            <a:lvl5pPr>
              <a:defRPr sz="1776"/>
            </a:lvl5pPr>
            <a:lvl6pPr>
              <a:defRPr sz="1776"/>
            </a:lvl6pPr>
            <a:lvl7pPr>
              <a:defRPr sz="1776"/>
            </a:lvl7pPr>
            <a:lvl8pPr>
              <a:defRPr sz="1776"/>
            </a:lvl8pPr>
            <a:lvl9pPr>
              <a:defRPr sz="17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9421" y="2988469"/>
            <a:ext cx="2619444" cy="5536508"/>
          </a:xfrm>
        </p:spPr>
        <p:txBody>
          <a:bodyPr/>
          <a:lstStyle>
            <a:lvl1pPr marL="0" indent="0">
              <a:buNone/>
              <a:defRPr sz="1421"/>
            </a:lvl1pPr>
            <a:lvl2pPr marL="406085" indent="0">
              <a:buNone/>
              <a:defRPr sz="1243"/>
            </a:lvl2pPr>
            <a:lvl3pPr marL="812170" indent="0">
              <a:buNone/>
              <a:defRPr sz="1066"/>
            </a:lvl3pPr>
            <a:lvl4pPr marL="1218255" indent="0">
              <a:buNone/>
              <a:defRPr sz="888"/>
            </a:lvl4pPr>
            <a:lvl5pPr marL="1624340" indent="0">
              <a:buNone/>
              <a:defRPr sz="888"/>
            </a:lvl5pPr>
            <a:lvl6pPr marL="2030425" indent="0">
              <a:buNone/>
              <a:defRPr sz="888"/>
            </a:lvl6pPr>
            <a:lvl7pPr marL="2436510" indent="0">
              <a:buNone/>
              <a:defRPr sz="888"/>
            </a:lvl7pPr>
            <a:lvl8pPr marL="2842595" indent="0">
              <a:buNone/>
              <a:defRPr sz="888"/>
            </a:lvl8pPr>
            <a:lvl9pPr marL="3248680" indent="0">
              <a:buNone/>
              <a:defRPr sz="88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890856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9421" y="664104"/>
            <a:ext cx="2619444" cy="2324365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52759" y="1434283"/>
            <a:ext cx="4111585" cy="7079166"/>
          </a:xfrm>
        </p:spPr>
        <p:txBody>
          <a:bodyPr anchor="t"/>
          <a:lstStyle>
            <a:lvl1pPr marL="0" indent="0">
              <a:buNone/>
              <a:defRPr sz="2842"/>
            </a:lvl1pPr>
            <a:lvl2pPr marL="406085" indent="0">
              <a:buNone/>
              <a:defRPr sz="2487"/>
            </a:lvl2pPr>
            <a:lvl3pPr marL="812170" indent="0">
              <a:buNone/>
              <a:defRPr sz="2132"/>
            </a:lvl3pPr>
            <a:lvl4pPr marL="1218255" indent="0">
              <a:buNone/>
              <a:defRPr sz="1776"/>
            </a:lvl4pPr>
            <a:lvl5pPr marL="1624340" indent="0">
              <a:buNone/>
              <a:defRPr sz="1776"/>
            </a:lvl5pPr>
            <a:lvl6pPr marL="2030425" indent="0">
              <a:buNone/>
              <a:defRPr sz="1776"/>
            </a:lvl6pPr>
            <a:lvl7pPr marL="2436510" indent="0">
              <a:buNone/>
              <a:defRPr sz="1776"/>
            </a:lvl7pPr>
            <a:lvl8pPr marL="2842595" indent="0">
              <a:buNone/>
              <a:defRPr sz="1776"/>
            </a:lvl8pPr>
            <a:lvl9pPr marL="3248680" indent="0">
              <a:buNone/>
              <a:defRPr sz="1776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9421" y="2988469"/>
            <a:ext cx="2619444" cy="5536508"/>
          </a:xfrm>
        </p:spPr>
        <p:txBody>
          <a:bodyPr/>
          <a:lstStyle>
            <a:lvl1pPr marL="0" indent="0">
              <a:buNone/>
              <a:defRPr sz="1421"/>
            </a:lvl1pPr>
            <a:lvl2pPr marL="406085" indent="0">
              <a:buNone/>
              <a:defRPr sz="1243"/>
            </a:lvl2pPr>
            <a:lvl3pPr marL="812170" indent="0">
              <a:buNone/>
              <a:defRPr sz="1066"/>
            </a:lvl3pPr>
            <a:lvl4pPr marL="1218255" indent="0">
              <a:buNone/>
              <a:defRPr sz="888"/>
            </a:lvl4pPr>
            <a:lvl5pPr marL="1624340" indent="0">
              <a:buNone/>
              <a:defRPr sz="888"/>
            </a:lvl5pPr>
            <a:lvl6pPr marL="2030425" indent="0">
              <a:buNone/>
              <a:defRPr sz="888"/>
            </a:lvl6pPr>
            <a:lvl7pPr marL="2436510" indent="0">
              <a:buNone/>
              <a:defRPr sz="888"/>
            </a:lvl7pPr>
            <a:lvl8pPr marL="2842595" indent="0">
              <a:buNone/>
              <a:defRPr sz="888"/>
            </a:lvl8pPr>
            <a:lvl9pPr marL="3248680" indent="0">
              <a:buNone/>
              <a:defRPr sz="88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1196212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8364" y="530363"/>
            <a:ext cx="7004923" cy="19254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8364" y="2651805"/>
            <a:ext cx="7004923" cy="6320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8364" y="9232895"/>
            <a:ext cx="1827371" cy="5303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90297" y="9232895"/>
            <a:ext cx="2741057" cy="5303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35915" y="9232895"/>
            <a:ext cx="1827371" cy="5303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586044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12170" rtl="0" eaLnBrk="1" latinLnBrk="0" hangingPunct="1">
        <a:lnSpc>
          <a:spcPct val="90000"/>
        </a:lnSpc>
        <a:spcBef>
          <a:spcPct val="0"/>
        </a:spcBef>
        <a:buNone/>
        <a:defRPr sz="39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3043" indent="-203043" algn="l" defTabSz="812170" rtl="0" eaLnBrk="1" latinLnBrk="0" hangingPunct="1">
        <a:lnSpc>
          <a:spcPct val="90000"/>
        </a:lnSpc>
        <a:spcBef>
          <a:spcPts val="888"/>
        </a:spcBef>
        <a:buFont typeface="Arial" panose="020B0604020202020204" pitchFamily="34" charset="0"/>
        <a:buChar char="•"/>
        <a:defRPr sz="2487" kern="1200">
          <a:solidFill>
            <a:schemeClr val="tx1"/>
          </a:solidFill>
          <a:latin typeface="+mn-lt"/>
          <a:ea typeface="+mn-ea"/>
          <a:cs typeface="+mn-cs"/>
        </a:defRPr>
      </a:lvl1pPr>
      <a:lvl2pPr marL="60912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2132" kern="1200">
          <a:solidFill>
            <a:schemeClr val="tx1"/>
          </a:solidFill>
          <a:latin typeface="+mn-lt"/>
          <a:ea typeface="+mn-ea"/>
          <a:cs typeface="+mn-cs"/>
        </a:defRPr>
      </a:lvl2pPr>
      <a:lvl3pPr marL="101521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42129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38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23346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63955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304563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45172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1pPr>
      <a:lvl2pPr marL="40608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2pPr>
      <a:lvl3pPr marL="81217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3pPr>
      <a:lvl4pPr marL="121825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62434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03042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43651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284259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24868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4811">
            <a:off x="-7325946" y="5272746"/>
            <a:ext cx="16039072" cy="45598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992"/>
          <a:stretch/>
        </p:blipFill>
        <p:spPr>
          <a:xfrm>
            <a:off x="0" y="-66052"/>
            <a:ext cx="8121650" cy="5459505"/>
          </a:xfrm>
          <a:prstGeom prst="rect">
            <a:avLst/>
          </a:prstGeom>
        </p:spPr>
      </p:pic>
      <p:sp>
        <p:nvSpPr>
          <p:cNvPr id="8" name="Diamond 7"/>
          <p:cNvSpPr/>
          <p:nvPr/>
        </p:nvSpPr>
        <p:spPr>
          <a:xfrm>
            <a:off x="142868" y="199036"/>
            <a:ext cx="7632604" cy="7244795"/>
          </a:xfrm>
          <a:prstGeom prst="diamond">
            <a:avLst/>
          </a:prstGeom>
          <a:solidFill>
            <a:srgbClr val="FBF8B3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9" name="Rectangle 8"/>
          <p:cNvSpPr/>
          <p:nvPr/>
        </p:nvSpPr>
        <p:spPr>
          <a:xfrm rot="20286152">
            <a:off x="-1106562" y="5723320"/>
            <a:ext cx="9989820" cy="1499223"/>
          </a:xfrm>
          <a:prstGeom prst="rect">
            <a:avLst/>
          </a:prstGeom>
          <a:solidFill>
            <a:srgbClr val="760818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10" name="Rectangle 9"/>
          <p:cNvSpPr/>
          <p:nvPr/>
        </p:nvSpPr>
        <p:spPr>
          <a:xfrm rot="20286152">
            <a:off x="-132386" y="7067854"/>
            <a:ext cx="9989820" cy="3777299"/>
          </a:xfrm>
          <a:prstGeom prst="rect">
            <a:avLst/>
          </a:prstGeom>
          <a:solidFill>
            <a:srgbClr val="A02833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11" name="Rectangle 10"/>
          <p:cNvSpPr/>
          <p:nvPr/>
        </p:nvSpPr>
        <p:spPr>
          <a:xfrm rot="20286152">
            <a:off x="-11081226" y="3753809"/>
            <a:ext cx="9989820" cy="14992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14" name="Rectangle 13"/>
          <p:cNvSpPr/>
          <p:nvPr/>
        </p:nvSpPr>
        <p:spPr>
          <a:xfrm>
            <a:off x="-63254" y="-140491"/>
            <a:ext cx="8248158" cy="10328935"/>
          </a:xfrm>
          <a:prstGeom prst="rect">
            <a:avLst/>
          </a:prstGeom>
          <a:solidFill>
            <a:srgbClr val="A90B22">
              <a:alpha val="43000"/>
            </a:srgbClr>
          </a:solidFill>
          <a:ln w="349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1000">
                  <a:srgbClr val="A90B22">
                    <a:alpha val="47000"/>
                  </a:srgbClr>
                </a:gs>
                <a:gs pos="100000">
                  <a:schemeClr val="bg1">
                    <a:lumMod val="0"/>
                    <a:lumOff val="100000"/>
                  </a:schemeClr>
                </a:gs>
              </a:gsLst>
              <a:lin ang="5400000" scaled="1"/>
            </a:gradFill>
          </a:ln>
          <a:effectLst>
            <a:glow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94" b="85301" l="11759" r="91759">
                        <a14:foregroundMark x1="44722" y1="17669" x2="43241" y2="21975"/>
                        <a14:foregroundMark x1="40556" y1="83890" x2="43981" y2="83890"/>
                        <a14:foregroundMark x1="41574" y1="44098" x2="37130" y2="51151"/>
                        <a14:foregroundMark x1="36296" y1="51151" x2="34444" y2="57090"/>
                        <a14:foregroundMark x1="44167" y1="16036" x2="43056" y2="21455"/>
                        <a14:foregroundMark x1="46389" y1="11210" x2="44444" y2="14699"/>
                        <a14:foregroundMark x1="44259" y1="15219" x2="43241" y2="17595"/>
                        <a14:foregroundMark x1="69907" y1="19673" x2="66944" y2="296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779" r="11568" b="9722"/>
          <a:stretch/>
        </p:blipFill>
        <p:spPr>
          <a:xfrm>
            <a:off x="3585924" y="199036"/>
            <a:ext cx="3146550" cy="4592219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-1296235" y="4725163"/>
            <a:ext cx="9989820" cy="443416"/>
          </a:xfrm>
          <a:prstGeom prst="rect">
            <a:avLst/>
          </a:prstGeom>
          <a:solidFill>
            <a:srgbClr val="760818">
              <a:alpha val="91000"/>
            </a:srgbClr>
          </a:solidFill>
          <a:ln>
            <a:noFill/>
          </a:ln>
          <a:effectLst>
            <a:glow>
              <a:schemeClr val="bg1">
                <a:alpha val="4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16" name="TextBox 15"/>
          <p:cNvSpPr txBox="1"/>
          <p:nvPr/>
        </p:nvSpPr>
        <p:spPr>
          <a:xfrm>
            <a:off x="6520363" y="266292"/>
            <a:ext cx="1904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24</a:t>
            </a:r>
          </a:p>
          <a:p>
            <a:r>
              <a:rPr lang="en-US" sz="40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DEC</a:t>
            </a:r>
            <a:endParaRPr lang="en-ZW" sz="4000" dirty="0">
              <a:solidFill>
                <a:schemeClr val="tx2">
                  <a:lumMod val="40000"/>
                  <a:lumOff val="60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H="1">
            <a:off x="7707960" y="53464"/>
            <a:ext cx="24318" cy="1445523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768040" y="1396"/>
            <a:ext cx="6044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 err="1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Bigbuddies</a:t>
            </a:r>
            <a:r>
              <a:rPr lang="en-US" sz="2400" spc="6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presents</a:t>
            </a:r>
            <a:endParaRPr lang="en-ZW" sz="2400" spc="6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97977" y="5218371"/>
            <a:ext cx="93296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  <a:effectLst>
                  <a:glow rad="1905000">
                    <a:schemeClr val="bg1">
                      <a:alpha val="17000"/>
                    </a:schemeClr>
                  </a:glo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GET TOGETHER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313303" y="6167668"/>
            <a:ext cx="7005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pc="2300" dirty="0" smtClean="0">
                <a:solidFill>
                  <a:srgbClr val="FFFF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Summer time</a:t>
            </a:r>
            <a:endParaRPr lang="en-ZW" sz="3200" spc="2300" dirty="0">
              <a:solidFill>
                <a:srgbClr val="FFFF0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33620" y="7103409"/>
            <a:ext cx="68208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spc="-300" dirty="0" smtClean="0">
                <a:solidFill>
                  <a:schemeClr val="bg1"/>
                </a:solidFill>
                <a:latin typeface="Adobe Devanagari" panose="02040503050201020203" pitchFamily="18" charset="0"/>
                <a:ea typeface="Adobe Gothic Std B" panose="020B0800000000000000" pitchFamily="34" charset="-128"/>
                <a:cs typeface="Adobe Devanagari" panose="02040503050201020203" pitchFamily="18" charset="0"/>
              </a:rPr>
              <a:t>DJ  </a:t>
            </a:r>
            <a:r>
              <a:rPr lang="en-US" sz="4400" spc="-300" dirty="0" err="1" smtClean="0">
                <a:solidFill>
                  <a:schemeClr val="bg1"/>
                </a:solidFill>
                <a:latin typeface="Adobe Devanagari" panose="02040503050201020203" pitchFamily="18" charset="0"/>
                <a:ea typeface="Adobe Gothic Std B" panose="020B0800000000000000" pitchFamily="34" charset="-128"/>
                <a:cs typeface="Adobe Devanagari" panose="02040503050201020203" pitchFamily="18" charset="0"/>
              </a:rPr>
              <a:t>VXrTYM</a:t>
            </a:r>
            <a:r>
              <a:rPr lang="en-US" sz="4400" spc="-300" dirty="0" smtClean="0">
                <a:solidFill>
                  <a:schemeClr val="bg1"/>
                </a:solidFill>
                <a:latin typeface="Adobe Devanagari" panose="02040503050201020203" pitchFamily="18" charset="0"/>
                <a:ea typeface="Adobe Gothic Std B" panose="020B0800000000000000" pitchFamily="34" charset="-128"/>
                <a:cs typeface="Adobe Devanagari" panose="02040503050201020203" pitchFamily="18" charset="0"/>
              </a:rPr>
              <a:t>    &amp;  DJ  ORYX2R</a:t>
            </a:r>
            <a:endParaRPr lang="en-ZW" sz="4400" spc="-300" dirty="0">
              <a:solidFill>
                <a:schemeClr val="bg1"/>
              </a:solidFill>
              <a:latin typeface="Adobe Devanagari" panose="02040503050201020203" pitchFamily="18" charset="0"/>
              <a:ea typeface="Adobe Gothic Std B" panose="020B0800000000000000" pitchFamily="34" charset="-128"/>
              <a:cs typeface="Adobe Devanagari" panose="02040503050201020203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674064" y="7550049"/>
            <a:ext cx="6284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 smtClean="0">
                <a:solidFill>
                  <a:srgbClr val="FBF8B3"/>
                </a:solidFill>
                <a:ea typeface="Adobe Gothic Std B" panose="020B0800000000000000" pitchFamily="34" charset="-128"/>
              </a:rPr>
              <a:t>Start 10PM-04AM  dress to impress</a:t>
            </a:r>
            <a:endParaRPr lang="en-ZW" sz="2000" spc="300" dirty="0">
              <a:solidFill>
                <a:srgbClr val="FBF8B3"/>
              </a:solidFill>
              <a:ea typeface="Adobe Gothic Std B" panose="020B0800000000000000" pitchFamily="34" charset="-128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105625" y="8715911"/>
            <a:ext cx="4029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pc="300" dirty="0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DUSHBACK NIGHT CLUB</a:t>
            </a:r>
            <a:endParaRPr lang="en-ZW" sz="3200" spc="3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99852" l="0" r="100000">
                        <a14:foregroundMark x1="26574" y1="1481" x2="17037" y2="29926"/>
                        <a14:foregroundMark x1="55093" y1="741" x2="63241" y2="16963"/>
                        <a14:foregroundMark x1="7407" y1="22370" x2="9907" y2="17704"/>
                        <a14:foregroundMark x1="11389" y1="16000" x2="21389" y2="8444"/>
                        <a14:foregroundMark x1="54630" y1="37481" x2="54537" y2="36296"/>
                        <a14:backgroundMark x1="76204" y1="51333" x2="83519" y2="57556"/>
                        <a14:backgroundMark x1="79074" y1="74889" x2="78796" y2="8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35" y="350917"/>
            <a:ext cx="3936216" cy="4371444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1668247" y="9134526"/>
            <a:ext cx="9289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300" dirty="0" smtClean="0">
                <a:solidFill>
                  <a:srgbClr val="FBF8B3"/>
                </a:solidFill>
                <a:ea typeface="Adobe Gothic Std B" panose="020B0800000000000000" pitchFamily="34" charset="-128"/>
              </a:rPr>
              <a:t>Ladies-All Black    Gents-White &amp; Black</a:t>
            </a:r>
            <a:endParaRPr lang="en-ZW" spc="300" dirty="0">
              <a:solidFill>
                <a:srgbClr val="FBF8B3"/>
              </a:solidFill>
              <a:ea typeface="Adobe Gothic Std B" panose="020B0800000000000000" pitchFamily="34" charset="-128"/>
            </a:endParaRPr>
          </a:p>
        </p:txBody>
      </p:sp>
      <p:sp>
        <p:nvSpPr>
          <p:cNvPr id="35" name="Oval 34"/>
          <p:cNvSpPr/>
          <p:nvPr/>
        </p:nvSpPr>
        <p:spPr>
          <a:xfrm flipH="1">
            <a:off x="5574823" y="6069661"/>
            <a:ext cx="45719" cy="167339"/>
          </a:xfrm>
          <a:prstGeom prst="ellipse">
            <a:avLst/>
          </a:prstGeom>
          <a:noFill/>
          <a:ln w="0">
            <a:solidFill>
              <a:schemeClr val="bg1">
                <a:alpha val="1000"/>
              </a:schemeClr>
            </a:solidFill>
          </a:ln>
          <a:effectLst>
            <a:glow rad="1905000">
              <a:schemeClr val="bg1"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36" name="Oval 35"/>
          <p:cNvSpPr/>
          <p:nvPr/>
        </p:nvSpPr>
        <p:spPr>
          <a:xfrm>
            <a:off x="7189754" y="-897790"/>
            <a:ext cx="4733248" cy="3767929"/>
          </a:xfrm>
          <a:prstGeom prst="ellipse">
            <a:avLst/>
          </a:prstGeom>
          <a:noFill/>
          <a:ln w="0">
            <a:solidFill>
              <a:schemeClr val="accent1">
                <a:shade val="50000"/>
                <a:alpha val="4000"/>
              </a:schemeClr>
            </a:solidFill>
          </a:ln>
          <a:effectLst>
            <a:glow rad="1905000">
              <a:schemeClr val="bg1"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37" name="Oval 36"/>
          <p:cNvSpPr/>
          <p:nvPr/>
        </p:nvSpPr>
        <p:spPr>
          <a:xfrm>
            <a:off x="-650271" y="-983090"/>
            <a:ext cx="2110308" cy="2268151"/>
          </a:xfrm>
          <a:prstGeom prst="ellipse">
            <a:avLst/>
          </a:prstGeom>
          <a:noFill/>
          <a:ln w="0">
            <a:solidFill>
              <a:schemeClr val="bg1">
                <a:alpha val="1000"/>
              </a:schemeClr>
            </a:solidFill>
          </a:ln>
          <a:effectLst>
            <a:glow rad="1905000">
              <a:schemeClr val="bg1"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2" name="TextBox 1"/>
          <p:cNvSpPr txBox="1"/>
          <p:nvPr/>
        </p:nvSpPr>
        <p:spPr>
          <a:xfrm rot="5400000">
            <a:off x="5650970" y="9426896"/>
            <a:ext cx="4508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600" dirty="0" smtClean="0">
                <a:solidFill>
                  <a:schemeClr val="bg1"/>
                </a:solidFill>
                <a:latin typeface="Chaparral Pro Light" panose="02060403030505090203" pitchFamily="18" charset="0"/>
              </a:rPr>
              <a:t>Miracle hands</a:t>
            </a:r>
          </a:p>
          <a:p>
            <a:r>
              <a:rPr lang="en-US" sz="1200" spc="600" dirty="0" smtClean="0">
                <a:solidFill>
                  <a:schemeClr val="bg1"/>
                </a:solidFill>
                <a:latin typeface="Chaparral Pro Light" panose="02060403030505090203" pitchFamily="18" charset="0"/>
              </a:rPr>
              <a:t>+263 771 386 613</a:t>
            </a:r>
            <a:endParaRPr lang="en-ZW" sz="1200" spc="600" dirty="0">
              <a:solidFill>
                <a:schemeClr val="bg1"/>
              </a:solidFill>
              <a:latin typeface="Chaparral Pro Light" panose="020604030305050902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82548" y="9797049"/>
            <a:ext cx="1654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  <a:latin typeface="Agency FB" panose="020B0503020202020204" pitchFamily="34" charset="0"/>
              </a:rPr>
              <a:t>Wanam</a:t>
            </a:r>
            <a:r>
              <a:rPr lang="en-US" sz="2000" dirty="0" err="1" smtClean="0">
                <a:solidFill>
                  <a:schemeClr val="bg1"/>
                </a:solidFill>
              </a:rPr>
              <a:t>a</a:t>
            </a:r>
            <a:endParaRPr lang="en-ZW" sz="2000" dirty="0">
              <a:solidFill>
                <a:schemeClr val="bg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142868" y="9777845"/>
            <a:ext cx="455109" cy="35824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ZW" dirty="0"/>
          </a:p>
        </p:txBody>
      </p:sp>
      <p:cxnSp>
        <p:nvCxnSpPr>
          <p:cNvPr id="13" name="Elbow Connector 12"/>
          <p:cNvCxnSpPr/>
          <p:nvPr/>
        </p:nvCxnSpPr>
        <p:spPr>
          <a:xfrm rot="16200000" flipH="1">
            <a:off x="4017577" y="9898891"/>
            <a:ext cx="231478" cy="144982"/>
          </a:xfrm>
          <a:prstGeom prst="bentConnector3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238217" y="9751675"/>
            <a:ext cx="849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Great</a:t>
            </a:r>
          </a:p>
          <a:p>
            <a:r>
              <a:rPr lang="en-US" sz="1200" dirty="0" err="1" smtClean="0">
                <a:solidFill>
                  <a:schemeClr val="bg1"/>
                </a:solidFill>
              </a:rPr>
              <a:t>milor</a:t>
            </a:r>
            <a:endParaRPr lang="en-ZW" sz="1200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244867" y="9568154"/>
            <a:ext cx="4764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V</a:t>
            </a:r>
            <a:endParaRPr lang="en-US" sz="40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397854" y="9431115"/>
            <a:ext cx="7008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w</a:t>
            </a:r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1317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</TotalTime>
  <Words>40</Words>
  <Application>Microsoft Office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Adobe Gothic Std B</vt:lpstr>
      <vt:lpstr>Adobe Devanagari</vt:lpstr>
      <vt:lpstr>Agency FB</vt:lpstr>
      <vt:lpstr>Arial</vt:lpstr>
      <vt:lpstr>Bahnschrift SemiBold Condensed</vt:lpstr>
      <vt:lpstr>Calibri</vt:lpstr>
      <vt:lpstr>Calibri Light</vt:lpstr>
      <vt:lpstr>Chaparral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taku</dc:creator>
  <cp:lastModifiedBy>taku</cp:lastModifiedBy>
  <cp:revision>11</cp:revision>
  <dcterms:created xsi:type="dcterms:W3CDTF">2020-08-27T03:59:18Z</dcterms:created>
  <dcterms:modified xsi:type="dcterms:W3CDTF">2020-09-18T03:43:06Z</dcterms:modified>
</cp:coreProperties>
</file>

<file path=docProps/thumbnail.jpeg>
</file>